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396f1eae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396f1eae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6396f1eae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6396f1eae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396f1eae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6396f1eae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396f1eae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6396f1eae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396f1eae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6396f1eae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396f1eae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396f1eae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396f1ea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6396f1ea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6396f1eae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6396f1eae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6396f1eae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6396f1eae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6396f1eae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6396f1eae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6396f1eae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6396f1eae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6396f1eae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6396f1eae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6396f1eae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6396f1eae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396f1eae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6396f1eae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6396f1eae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6396f1eae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